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0"/>
  </p:notesMasterIdLst>
  <p:sldIdLst>
    <p:sldId id="256" r:id="rId2"/>
    <p:sldId id="258" r:id="rId3"/>
    <p:sldId id="279" r:id="rId4"/>
    <p:sldId id="260" r:id="rId5"/>
    <p:sldId id="261" r:id="rId6"/>
    <p:sldId id="259" r:id="rId7"/>
    <p:sldId id="278" r:id="rId8"/>
    <p:sldId id="267" r:id="rId9"/>
    <p:sldId id="268" r:id="rId10"/>
    <p:sldId id="273" r:id="rId11"/>
    <p:sldId id="269" r:id="rId12"/>
    <p:sldId id="271" r:id="rId13"/>
    <p:sldId id="257" r:id="rId14"/>
    <p:sldId id="270" r:id="rId15"/>
    <p:sldId id="281" r:id="rId16"/>
    <p:sldId id="280" r:id="rId17"/>
    <p:sldId id="276" r:id="rId18"/>
    <p:sldId id="27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17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1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3EDD17-A04E-433A-AFFD-FCAE436D9DD6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BA1566-E0A0-4809-BC78-ADD9CC3AB2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F8A20A-3CE2-48DD-A319-D24222EE37CA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881BB2-C79A-4B7B-9363-F7C0E0837B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4343400"/>
            <a:ext cx="103632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2834640"/>
            <a:ext cx="103632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F8A20A-3CE2-48DD-A319-D24222EE37CA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881BB2-C79A-4B7B-9363-F7C0E0837B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416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2"/>
            <a:ext cx="78232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F8A20A-3CE2-48DD-A319-D24222EE37CA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881BB2-C79A-4B7B-9363-F7C0E0837B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F8A20A-3CE2-48DD-A319-D24222EE37CA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881BB2-C79A-4B7B-9363-F7C0E0837B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6438603" y="1073888"/>
            <a:ext cx="5762848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498621" y="0"/>
            <a:ext cx="7352715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6635304" y="1285480"/>
            <a:ext cx="4114800" cy="158496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924800" y="0"/>
            <a:ext cx="3657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7924800" y="4267200"/>
            <a:ext cx="42672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7924800" y="0"/>
            <a:ext cx="18288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7931153" y="4246566"/>
            <a:ext cx="2787649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7924800" y="4267200"/>
            <a:ext cx="2133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7924800" y="1371600"/>
            <a:ext cx="42672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7924800" y="1752600"/>
            <a:ext cx="42672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1320800" y="4267200"/>
            <a:ext cx="660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711200" y="4267200"/>
            <a:ext cx="7112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489099" y="2438400"/>
            <a:ext cx="75184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489099" y="2133600"/>
            <a:ext cx="75184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6096000" y="4267200"/>
            <a:ext cx="18288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536" y="1351672"/>
            <a:ext cx="7624064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F8A20A-3CE2-48DD-A319-D24222EE37CA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881BB2-C79A-4B7B-9363-F7C0E0837B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84213" y="402267"/>
            <a:ext cx="1133856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536" y="512064"/>
            <a:ext cx="10875264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495384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548145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597933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635603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67304" y="680477"/>
            <a:ext cx="48768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2064"/>
            <a:ext cx="109728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9125" y="17705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7125" y="17705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F8A20A-3CE2-48DD-A319-D24222EE37CA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881BB2-C79A-4B7B-9363-F7C0E0837B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8"/>
            <a:ext cx="11822773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099" y="512064"/>
            <a:ext cx="103632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09750"/>
            <a:ext cx="5386917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1809750"/>
            <a:ext cx="5389033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459037"/>
            <a:ext cx="5386917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459037"/>
            <a:ext cx="5389033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F8A20A-3CE2-48DD-A319-D24222EE37CA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881BB2-C79A-4B7B-9363-F7C0E0837B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17053" y="680477"/>
            <a:ext cx="6096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63073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37669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99693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252455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302243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339912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71613" y="680477"/>
            <a:ext cx="48768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F8A20A-3CE2-48DD-A319-D24222EE37CA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881BB2-C79A-4B7B-9363-F7C0E0837B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F8A20A-3CE2-48DD-A319-D24222EE37CA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881BB2-C79A-4B7B-9363-F7C0E0837B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109728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435100"/>
            <a:ext cx="33528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0" y="1435100"/>
            <a:ext cx="73152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F8A20A-3CE2-48DD-A319-D24222EE37CA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881BB2-C79A-4B7B-9363-F7C0E0837B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90709" y="0"/>
            <a:ext cx="1170432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484261" y="1885028"/>
            <a:ext cx="11710163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11374904" y="1197789"/>
            <a:ext cx="132763" cy="171288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1219200" y="441254"/>
            <a:ext cx="9144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0709" y="1893781"/>
            <a:ext cx="1170432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1219200" y="1150144"/>
            <a:ext cx="9144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11578104" y="1350189"/>
            <a:ext cx="132763" cy="171288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11115580" y="1453352"/>
            <a:ext cx="132763" cy="171288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636000" y="55499"/>
            <a:ext cx="2844800" cy="365125"/>
          </a:xfrm>
        </p:spPr>
        <p:txBody>
          <a:bodyPr/>
          <a:lstStyle>
            <a:extLst/>
          </a:lstStyle>
          <a:p>
            <a:fld id="{00F8A20A-3CE2-48DD-A319-D24222EE37CA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55499"/>
            <a:ext cx="74168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480800" y="55499"/>
            <a:ext cx="609600" cy="365125"/>
          </a:xfrm>
        </p:spPr>
        <p:txBody>
          <a:bodyPr/>
          <a:lstStyle>
            <a:extLst/>
          </a:lstStyle>
          <a:p>
            <a:fld id="{FD881BB2-C79A-4B7B-9363-F7C0E0837B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783560"/>
            <a:ext cx="103632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636000" y="6416678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0F8A20A-3CE2-48DD-A319-D24222EE37CA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416678"/>
            <a:ext cx="74168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1480800" y="6416678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D881BB2-C79A-4B7B-9363-F7C0E0837B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9.jpeg"/><Relationship Id="rId4" Type="http://schemas.openxmlformats.org/officeDocument/2006/relationships/image" Target="../media/image11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9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4547" y="1"/>
            <a:ext cx="121919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আজকের ক্লাশে </a:t>
            </a:r>
            <a:r>
              <a:rPr lang="en-US" sz="8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8800" dirty="0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8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শুভেচ্ছা</a:t>
            </a:r>
            <a:r>
              <a:rPr lang="en-US" sz="8800" dirty="0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</a:t>
            </a:r>
            <a:endParaRPr lang="en-US" sz="8800" dirty="0">
              <a:solidFill>
                <a:schemeClr val="bg1"/>
              </a:solidFill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467" y="1147762"/>
            <a:ext cx="8963696" cy="5710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606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>
        <p:sndAc>
          <p:endSnd/>
        </p:sndAc>
      </p:transition>
    </mc:Choice>
    <mc:Fallback>
      <p:transition>
        <p:sndAc>
          <p:endSnd/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00" y="800436"/>
            <a:ext cx="3633763" cy="241928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858" y="883288"/>
            <a:ext cx="3015132" cy="233643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4102" y="883288"/>
            <a:ext cx="4085775" cy="233643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5039" y="3664577"/>
            <a:ext cx="7171948" cy="2622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490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048" y="3071992"/>
            <a:ext cx="11762352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প্রশ্ন: কয়েকটি ইনপুট ডিভাইসের নাম লিখ ?</a:t>
            </a:r>
            <a:endParaRPr lang="en-US" sz="4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37303" y="221399"/>
            <a:ext cx="4939479" cy="132343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জোড়ায় কাজ</a:t>
            </a:r>
            <a:endParaRPr lang="en-US" sz="8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736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348" y="2989981"/>
            <a:ext cx="11954691" cy="193899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উত্তর: কী বোর্ড, মাউস, মাক্রোফোন, ফ্লপি ডিস্ক, হার্ডডিস্ক,পেন ড্রাইভ,মডেম</a:t>
            </a:r>
            <a:r>
              <a:rPr lang="en-US" sz="6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bn-BD" sz="6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স্ক্যনার</a:t>
            </a:r>
            <a:r>
              <a:rPr lang="en-US" sz="6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bn-BD" sz="6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 সিডি</a:t>
            </a:r>
            <a:r>
              <a:rPr lang="en-US" sz="6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 ।</a:t>
            </a:r>
            <a:endParaRPr lang="en-US" sz="6000" dirty="0">
              <a:solidFill>
                <a:schemeClr val="tx2">
                  <a:lumMod val="20000"/>
                  <a:lumOff val="8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318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61160" y="181120"/>
            <a:ext cx="7528560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নিচের ছবিগুলো দেখ ও নাম বলো?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8577" y="1872867"/>
            <a:ext cx="6177431" cy="233557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973" y="1312702"/>
            <a:ext cx="3338111" cy="2598115"/>
          </a:xfrm>
          <a:prstGeom prst="rect">
            <a:avLst/>
          </a:prstGeom>
          <a:effectLst>
            <a:glow rad="127000">
              <a:schemeClr val="bg1"/>
            </a:glo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419" y="4180712"/>
            <a:ext cx="2467103" cy="2337579"/>
          </a:xfrm>
          <a:prstGeom prst="rect">
            <a:avLst/>
          </a:prstGeom>
          <a:effectLst>
            <a:glow rad="127000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3311033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468" y="2787849"/>
            <a:ext cx="11435643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কী-বোর্ড এর দুটি  বৈশিষ্ট্য লিখ?</a:t>
            </a:r>
            <a:endParaRPr lang="en-US" sz="5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61927" y="173483"/>
            <a:ext cx="5189708" cy="156966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bn-BD" sz="9600" u="sng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bn-BD" sz="9600" u="sng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629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9080" y="1615441"/>
            <a:ext cx="11521440" cy="1200329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bn-BD" sz="3600" dirty="0" err="1">
                <a:latin typeface="NikoshBAN" pitchFamily="2" charset="0"/>
                <a:cs typeface="NikoshBAN" pitchFamily="2" charset="0"/>
              </a:rPr>
              <a:t>১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)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কী বোর্ড একটি প্রধান ইনপুট ডিভাইস।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600" dirty="0" smtClean="0">
                <a:latin typeface="SutonnyMJ" pitchFamily="2" charset="0"/>
                <a:cs typeface="SutonnyMJ" pitchFamily="2" charset="0"/>
              </a:rPr>
              <a:t>(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কী বোর্ডের সাহায্যে সবচেয়ে বেশি তথ্য ইনপুট করা হয় কম্পিউটারে।</a:t>
            </a:r>
            <a:endParaRPr lang="bn-BD" sz="3600" dirty="0" smtClean="0">
              <a:latin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21497" y="2"/>
            <a:ext cx="4094921" cy="120032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4157" y="1451116"/>
            <a:ext cx="9740347" cy="1200329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১. কী বোর্ড কি ধরনের ডিভাইস?</a:t>
            </a:r>
            <a:endParaRPr lang="en-US" sz="36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(ক) ইনপুট (খ) আউটপুট (গ) মেমোরি (ঘ) স্টোরেজ</a:t>
            </a:r>
            <a:endParaRPr lang="en-US" sz="3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0981" y="2914059"/>
            <a:ext cx="9839740" cy="23083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২. ইনপুট ডিভাইস কোনটি ?</a:t>
            </a:r>
            <a:endParaRPr lang="en-US" sz="36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(i) </a:t>
            </a:r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কী বোর্ড</a:t>
            </a:r>
            <a:r>
              <a:rPr lang="en-US" sz="3600" dirty="0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©    </a:t>
            </a: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(ii)</a:t>
            </a:r>
            <a:r>
              <a:rPr lang="en-US" sz="3600" dirty="0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মাউস</a:t>
            </a:r>
            <a:r>
              <a:rPr lang="en-US" sz="3600" dirty="0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  </a:t>
            </a: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(iii)</a:t>
            </a:r>
            <a:r>
              <a:rPr lang="en-US" sz="3600" dirty="0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মাইক্রোফোন</a:t>
            </a:r>
            <a:r>
              <a:rPr lang="en-US" sz="3600" dirty="0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</a:t>
            </a:r>
          </a:p>
          <a:p>
            <a:pPr algn="ctr"/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নিচের কোনটি সঠিক ?</a:t>
            </a:r>
            <a:endParaRPr lang="en-US" sz="36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(ক) </a:t>
            </a: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bn-BD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ii </a:t>
            </a:r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(খ) </a:t>
            </a: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bn-BD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iii </a:t>
            </a:r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(গ) </a:t>
            </a: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bn-BD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ii</a:t>
            </a:r>
            <a:r>
              <a:rPr lang="bn-BD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ও</a:t>
            </a: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iii</a:t>
            </a:r>
            <a:r>
              <a:rPr lang="en-US" sz="3600" dirty="0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 </a:t>
            </a:r>
            <a:endParaRPr lang="en-US" sz="3600" dirty="0">
              <a:solidFill>
                <a:schemeClr val="bg1"/>
              </a:solidFill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783522"/>
            <a:ext cx="12192000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প্রশ্নঃ কম্পিউটারের যাবতীয় কার্যাবলী সঠিকভাবে সম্পাদনের জন্য ইনপুট যন্ত্রাংশের ভূমিকা ব্যাখ্যা কর ।</a:t>
            </a:r>
            <a:endParaRPr lang="en-US" sz="4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22781" y="442482"/>
            <a:ext cx="4248353" cy="13234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bn-BD" sz="8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bn-BD" sz="8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200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81825" y="143673"/>
            <a:ext cx="10212947" cy="110799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/>
              <a:t> 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সবাইকে ধন্যবাদ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 descr="C:\Users\i-tech\Desktop\Content pictue\18612007426_03dedb42d5_o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3352" y="1445065"/>
            <a:ext cx="6439438" cy="5370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264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031567" y="150634"/>
            <a:ext cx="6262687" cy="1325562"/>
          </a:xfrm>
          <a:solidFill>
            <a:schemeClr val="bg1">
              <a:lumMod val="7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bn-BD" sz="6000" b="1" u="sng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6000" b="1" u="sng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0" y="2266950"/>
            <a:ext cx="12192000" cy="45910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bn-BD" sz="4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মো: মনিরুল ইসলাম</a:t>
            </a:r>
            <a:endParaRPr lang="en-US" sz="48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0" indent="0" algn="ctr">
              <a:buNone/>
            </a:pPr>
            <a:r>
              <a:rPr lang="en-US" sz="4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4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4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4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)</a:t>
            </a:r>
          </a:p>
          <a:p>
            <a:pPr marL="0" indent="0" algn="ctr">
              <a:buNone/>
            </a:pPr>
            <a:r>
              <a:rPr lang="bn-BD" sz="4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বাওট আদর্শ মাধ্যমিক বালিকা বিদ্যালয়</a:t>
            </a:r>
          </a:p>
          <a:p>
            <a:pPr marL="0" indent="0" algn="ctr">
              <a:buNone/>
            </a:pPr>
            <a:r>
              <a:rPr lang="bn-BD" sz="4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মোবাইল: ০১৭১৭-৯৬৪৫৫৫</a:t>
            </a:r>
            <a:endParaRPr lang="en-US" sz="48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chemeClr val="bg1"/>
                </a:solidFill>
              </a:rPr>
              <a:t>Email-monirulbaotgirls@gmail.com</a:t>
            </a:r>
            <a:endParaRPr lang="en-US" sz="4400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71873" cy="226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9347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endSnd/>
        </p:sndAc>
      </p:transition>
    </mc:Choice>
    <mc:Fallback>
      <p:transition spd="slow">
        <p:sndAc>
          <p:endSnd/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875764" y="1365161"/>
            <a:ext cx="10471688" cy="4724489"/>
          </a:xfrm>
        </p:spPr>
        <p:txBody>
          <a:bodyPr>
            <a:no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বিষয়: তথ্য ও যোগাযোগ প্রযুক্তি</a:t>
            </a:r>
            <a:endParaRPr lang="en-US" sz="6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শ্রেণি: ৬ষ্ঠ</a:t>
            </a:r>
            <a:endParaRPr lang="en-US" sz="6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অধ্যায়: ২য়</a:t>
            </a:r>
            <a:endParaRPr lang="en-US" sz="6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পাঠ: ৩, ইনপুট ডিভাইস</a:t>
            </a:r>
            <a:endParaRPr lang="en-US" sz="6000" dirty="0" smtClean="0">
              <a:latin typeface="NikoshBAN" pitchFamily="2" charset="0"/>
              <a:cs typeface="NikoshBAN" pitchFamily="2" charset="0"/>
            </a:endParaRPr>
          </a:p>
          <a:p>
            <a:endParaRPr lang="en-US" sz="6000" dirty="0"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71701" y="304591"/>
            <a:ext cx="6396209" cy="156966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9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 ফল </a:t>
            </a:r>
            <a:r>
              <a:rPr lang="bn-BD" sz="80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8000" b="1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2593382"/>
            <a:ext cx="12496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chemeClr val="bg1">
                    <a:lumMod val="9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১. ইনপুট ডিভাইস কী তা </a:t>
            </a:r>
            <a:r>
              <a:rPr lang="bn-BD" sz="4000" dirty="0">
                <a:solidFill>
                  <a:schemeClr val="bg1">
                    <a:lumMod val="9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bn-BD" sz="4000" dirty="0" smtClean="0">
                <a:solidFill>
                  <a:schemeClr val="bg1">
                    <a:lumMod val="9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পারবে।</a:t>
            </a:r>
          </a:p>
          <a:p>
            <a:r>
              <a:rPr lang="bn-BD" sz="4000" dirty="0" smtClean="0">
                <a:solidFill>
                  <a:schemeClr val="bg1">
                    <a:lumMod val="9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২. কয়েকটি ইনপুট ডিভাইস এর  নাম বলতে পারবে।</a:t>
            </a:r>
          </a:p>
          <a:p>
            <a:pPr>
              <a:spcAft>
                <a:spcPts val="600"/>
              </a:spcAft>
            </a:pPr>
            <a:r>
              <a:rPr lang="bn-BD" sz="4000" dirty="0" smtClean="0">
                <a:solidFill>
                  <a:schemeClr val="bg1">
                    <a:lumMod val="9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en-US" sz="4000" dirty="0" smtClean="0">
                <a:solidFill>
                  <a:schemeClr val="bg1">
                    <a:lumMod val="9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solidFill>
                  <a:schemeClr val="bg1">
                    <a:lumMod val="9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৩. কী বোর্ড, মাউস এবং মাইক্রফোন এর বর্ণনা দিতে</a:t>
            </a:r>
            <a:r>
              <a:rPr lang="en-US" sz="4000" dirty="0" smtClean="0">
                <a:solidFill>
                  <a:schemeClr val="bg1">
                    <a:lumMod val="9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solidFill>
                  <a:schemeClr val="bg1">
                    <a:lumMod val="9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পারবে</a:t>
            </a:r>
            <a:r>
              <a:rPr lang="bn-BD" sz="4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450984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22" y="1218064"/>
            <a:ext cx="2891727" cy="1924313"/>
          </a:xfrm>
          <a:prstGeom prst="rect">
            <a:avLst/>
          </a:prstGeom>
          <a:solidFill>
            <a:srgbClr val="7030A0"/>
          </a:solidFill>
        </p:spPr>
      </p:pic>
      <p:sp>
        <p:nvSpPr>
          <p:cNvPr id="4" name="TextBox 3"/>
          <p:cNvSpPr txBox="1"/>
          <p:nvPr/>
        </p:nvSpPr>
        <p:spPr>
          <a:xfrm>
            <a:off x="3467055" y="13382"/>
            <a:ext cx="4188495" cy="1107996"/>
          </a:xfrm>
          <a:prstGeom prst="rect">
            <a:avLst/>
          </a:prstGeom>
          <a:solidFill>
            <a:srgbClr val="92D05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উপস্থাপন</a:t>
            </a:r>
            <a:endParaRPr lang="en-US" sz="6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i-tech\Desktop\41pQyhJ3xIL._SL500_AC_SS350_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705" y="3387641"/>
            <a:ext cx="2462647" cy="2462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531" y="3387639"/>
            <a:ext cx="2009104" cy="23303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303" y="3443829"/>
            <a:ext cx="6066847" cy="2217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9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16002" y="3150814"/>
            <a:ext cx="9728199" cy="13234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1143000" indent="-1143000" algn="ctr">
              <a:buFont typeface="Wingdings" panose="05000000000000000000" pitchFamily="2" charset="2"/>
              <a:buChar char="v"/>
            </a:pPr>
            <a:r>
              <a:rPr lang="bn-BD" sz="80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ইনপুট ডিভাইস </a:t>
            </a:r>
            <a:endParaRPr lang="en-US" sz="8000" b="1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45073" y="64781"/>
            <a:ext cx="8278215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আজকের পাঠ</a:t>
            </a:r>
            <a:endParaRPr lang="en-US" sz="80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5126678" y="1604118"/>
            <a:ext cx="1506844" cy="1330794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80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762" y="157513"/>
            <a:ext cx="2436591" cy="324291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9729" y="157513"/>
            <a:ext cx="3333751" cy="33337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4293" y="330968"/>
            <a:ext cx="4567708" cy="289600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030" y="3760095"/>
            <a:ext cx="7681063" cy="2808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82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5365" y="3118793"/>
            <a:ext cx="5617028" cy="923330"/>
          </a:xfrm>
          <a:prstGeom prst="rect">
            <a:avLst/>
          </a:prstGeom>
          <a:solidFill>
            <a:srgbClr val="FFC000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প্রশ্ন: ইনপুট ডিভাইস কি?</a:t>
            </a:r>
            <a:endParaRPr lang="en-US" sz="5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64333" y="178740"/>
            <a:ext cx="4857799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একক কাজ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00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1481" y="3240378"/>
            <a:ext cx="11257375" cy="286232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উত্তর: কম্পিউটারে যে যন্ত্রের সাহায্যে তথ্য ও উপাত্য প্রবেশ করানো হয় তাকে ইনপুট ডিভাইস বলে।</a:t>
            </a:r>
          </a:p>
        </p:txBody>
      </p:sp>
    </p:spTree>
    <p:extLst>
      <p:ext uri="{BB962C8B-B14F-4D97-AF65-F5344CB8AC3E}">
        <p14:creationId xmlns:p14="http://schemas.microsoft.com/office/powerpoint/2010/main" val="3453352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1536</TotalTime>
  <Words>263</Words>
  <Application>Microsoft Office PowerPoint</Application>
  <PresentationFormat>Custom</PresentationFormat>
  <Paragraphs>39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Metro</vt:lpstr>
      <vt:lpstr>PowerPoint Presentation</vt:lpstr>
      <vt:lpstr>শিক্ষক 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সবাইকে শুভেচ্ছা</dc:title>
  <dc:creator>DOEL</dc:creator>
  <cp:lastModifiedBy>i-tech</cp:lastModifiedBy>
  <cp:revision>552</cp:revision>
  <dcterms:created xsi:type="dcterms:W3CDTF">2013-10-24T05:45:52Z</dcterms:created>
  <dcterms:modified xsi:type="dcterms:W3CDTF">2017-10-06T14:45:19Z</dcterms:modified>
</cp:coreProperties>
</file>